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3/11/2024</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3/11/2024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3/11/2024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3/11/2024</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3/11/2024</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3/11/2024</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3/11/2024</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914405"/>
            <a:ext cx="9448800" cy="939795"/>
          </a:xfrm>
        </p:spPr>
        <p:txBody>
          <a:bodyPr/>
          <a:lstStyle/>
          <a:p>
            <a:pPr algn="ctr"/>
            <a:r>
              <a:rPr lang="en-US" dirty="0" smtClean="0"/>
              <a:t>Topic 14</a:t>
            </a:r>
            <a:endParaRPr lang="en-US" dirty="0"/>
          </a:p>
        </p:txBody>
      </p:sp>
      <p:sp>
        <p:nvSpPr>
          <p:cNvPr id="3" name="Subtitle 2"/>
          <p:cNvSpPr>
            <a:spLocks noGrp="1"/>
          </p:cNvSpPr>
          <p:nvPr>
            <p:ph type="subTitle" idx="1"/>
          </p:nvPr>
        </p:nvSpPr>
        <p:spPr>
          <a:xfrm>
            <a:off x="1371600" y="1854200"/>
            <a:ext cx="9448800" cy="2463801"/>
          </a:xfrm>
        </p:spPr>
        <p:txBody>
          <a:bodyPr>
            <a:normAutofit/>
          </a:bodyPr>
          <a:lstStyle/>
          <a:p>
            <a:pPr algn="ctr"/>
            <a:r>
              <a:rPr lang="en-US" sz="4000" dirty="0" smtClean="0"/>
              <a:t>Career Exploration</a:t>
            </a:r>
            <a:endParaRPr lang="en-US" sz="4000" dirty="0"/>
          </a:p>
        </p:txBody>
      </p:sp>
    </p:spTree>
    <p:extLst>
      <p:ext uri="{BB962C8B-B14F-4D97-AF65-F5344CB8AC3E}">
        <p14:creationId xmlns:p14="http://schemas.microsoft.com/office/powerpoint/2010/main" val="2982854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5600" y="726273"/>
            <a:ext cx="8610600" cy="1293028"/>
          </a:xfrm>
        </p:spPr>
        <p:txBody>
          <a:bodyPr/>
          <a:lstStyle/>
          <a:p>
            <a:pPr algn="ctr"/>
            <a:r>
              <a:rPr lang="en-US" dirty="0" smtClean="0"/>
              <a:t>Learn about yourself</a:t>
            </a:r>
            <a:endParaRPr lang="en-US" dirty="0"/>
          </a:p>
        </p:txBody>
      </p:sp>
      <p:sp>
        <p:nvSpPr>
          <p:cNvPr id="3" name="Content Placeholder 2"/>
          <p:cNvSpPr>
            <a:spLocks noGrp="1"/>
          </p:cNvSpPr>
          <p:nvPr>
            <p:ph idx="1"/>
          </p:nvPr>
        </p:nvSpPr>
        <p:spPr/>
        <p:txBody>
          <a:bodyPr>
            <a:normAutofit lnSpcReduction="10000"/>
          </a:bodyPr>
          <a:lstStyle/>
          <a:p>
            <a:pPr algn="ctr"/>
            <a:r>
              <a:rPr lang="en-US" sz="4000" dirty="0" smtClean="0"/>
              <a:t>Consider taking a Career Interest Inventory. These are designed to match your abilities, skills, and interests to careers that utilize your skills and preferences. PA Career Zone and Choices 360 are good sources. Use the results to search for potential careers. We will explore sites in a later slide.  </a:t>
            </a:r>
            <a:endParaRPr lang="en-US" sz="4000" dirty="0"/>
          </a:p>
        </p:txBody>
      </p:sp>
    </p:spTree>
    <p:extLst>
      <p:ext uri="{BB962C8B-B14F-4D97-AF65-F5344CB8AC3E}">
        <p14:creationId xmlns:p14="http://schemas.microsoft.com/office/powerpoint/2010/main" val="2999985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688173"/>
            <a:ext cx="8610600" cy="1293028"/>
          </a:xfrm>
        </p:spPr>
        <p:txBody>
          <a:bodyPr/>
          <a:lstStyle/>
          <a:p>
            <a:pPr algn="ctr"/>
            <a:r>
              <a:rPr lang="en-US" dirty="0" smtClean="0"/>
              <a:t>Research Potential Careers</a:t>
            </a:r>
            <a:endParaRPr lang="en-US" dirty="0"/>
          </a:p>
        </p:txBody>
      </p:sp>
      <p:sp>
        <p:nvSpPr>
          <p:cNvPr id="3" name="Content Placeholder 2"/>
          <p:cNvSpPr>
            <a:spLocks noGrp="1"/>
          </p:cNvSpPr>
          <p:nvPr>
            <p:ph idx="1"/>
          </p:nvPr>
        </p:nvSpPr>
        <p:spPr/>
        <p:txBody>
          <a:bodyPr>
            <a:normAutofit/>
          </a:bodyPr>
          <a:lstStyle/>
          <a:p>
            <a:pPr algn="ctr"/>
            <a:r>
              <a:rPr lang="en-US" sz="4000" dirty="0" smtClean="0"/>
              <a:t>The website bls.gov is a very good source of career information. We will explore it in a later slide. </a:t>
            </a:r>
            <a:endParaRPr lang="en-US" sz="4000" dirty="0"/>
          </a:p>
        </p:txBody>
      </p:sp>
    </p:spTree>
    <p:extLst>
      <p:ext uri="{BB962C8B-B14F-4D97-AF65-F5344CB8AC3E}">
        <p14:creationId xmlns:p14="http://schemas.microsoft.com/office/powerpoint/2010/main" val="2604339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700873"/>
            <a:ext cx="8610600" cy="1293028"/>
          </a:xfrm>
        </p:spPr>
        <p:txBody>
          <a:bodyPr/>
          <a:lstStyle/>
          <a:p>
            <a:pPr algn="ctr"/>
            <a:r>
              <a:rPr lang="en-US" dirty="0" smtClean="0"/>
              <a:t>Google searches</a:t>
            </a:r>
            <a:endParaRPr lang="en-US" dirty="0"/>
          </a:p>
        </p:txBody>
      </p:sp>
      <p:sp>
        <p:nvSpPr>
          <p:cNvPr id="3" name="Content Placeholder 2"/>
          <p:cNvSpPr>
            <a:spLocks noGrp="1"/>
          </p:cNvSpPr>
          <p:nvPr>
            <p:ph idx="1"/>
          </p:nvPr>
        </p:nvSpPr>
        <p:spPr/>
        <p:txBody>
          <a:bodyPr>
            <a:normAutofit/>
          </a:bodyPr>
          <a:lstStyle/>
          <a:p>
            <a:pPr marL="0" indent="0" algn="ctr">
              <a:buNone/>
            </a:pPr>
            <a:r>
              <a:rPr lang="en-US" sz="4000" dirty="0" smtClean="0"/>
              <a:t>An independent google search can help identify careers that match a specific search criteria. For example, top careers that do not require a college degree. Or top careers that require a 2 year degree, or whatever criteria you would like to search. </a:t>
            </a:r>
            <a:endParaRPr lang="en-US" sz="4000" dirty="0"/>
          </a:p>
        </p:txBody>
      </p:sp>
    </p:spTree>
    <p:extLst>
      <p:ext uri="{BB962C8B-B14F-4D97-AF65-F5344CB8AC3E}">
        <p14:creationId xmlns:p14="http://schemas.microsoft.com/office/powerpoint/2010/main" val="3147864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9100" y="637373"/>
            <a:ext cx="8610600" cy="1293028"/>
          </a:xfrm>
        </p:spPr>
        <p:txBody>
          <a:bodyPr/>
          <a:lstStyle/>
          <a:p>
            <a:pPr algn="ctr"/>
            <a:r>
              <a:rPr lang="en-US" dirty="0" smtClean="0"/>
              <a:t>Explore resources</a:t>
            </a:r>
            <a:endParaRPr lang="en-US" dirty="0"/>
          </a:p>
        </p:txBody>
      </p:sp>
      <p:sp>
        <p:nvSpPr>
          <p:cNvPr id="3" name="Content Placeholder 2"/>
          <p:cNvSpPr>
            <a:spLocks noGrp="1"/>
          </p:cNvSpPr>
          <p:nvPr>
            <p:ph idx="1"/>
          </p:nvPr>
        </p:nvSpPr>
        <p:spPr/>
        <p:txBody>
          <a:bodyPr>
            <a:normAutofit/>
          </a:bodyPr>
          <a:lstStyle/>
          <a:p>
            <a:pPr marL="0" indent="0" algn="ctr">
              <a:buNone/>
            </a:pPr>
            <a:r>
              <a:rPr lang="en-US" sz="4000" dirty="0" smtClean="0"/>
              <a:t>Go view PA Career Zone Website and begin a career interest inventory. Show what results look like. </a:t>
            </a:r>
            <a:endParaRPr lang="en-US" sz="4000" dirty="0"/>
          </a:p>
        </p:txBody>
      </p:sp>
    </p:spTree>
    <p:extLst>
      <p:ext uri="{BB962C8B-B14F-4D97-AF65-F5344CB8AC3E}">
        <p14:creationId xmlns:p14="http://schemas.microsoft.com/office/powerpoint/2010/main" val="2867479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8173"/>
            <a:ext cx="8610600" cy="1293028"/>
          </a:xfrm>
        </p:spPr>
        <p:txBody>
          <a:bodyPr/>
          <a:lstStyle/>
          <a:p>
            <a:pPr algn="ctr"/>
            <a:r>
              <a:rPr lang="en-US" dirty="0" smtClean="0"/>
              <a:t>Explore Results</a:t>
            </a:r>
            <a:endParaRPr lang="en-US" dirty="0"/>
          </a:p>
        </p:txBody>
      </p:sp>
      <p:sp>
        <p:nvSpPr>
          <p:cNvPr id="3" name="Content Placeholder 2"/>
          <p:cNvSpPr>
            <a:spLocks noGrp="1"/>
          </p:cNvSpPr>
          <p:nvPr>
            <p:ph idx="1"/>
          </p:nvPr>
        </p:nvSpPr>
        <p:spPr/>
        <p:txBody>
          <a:bodyPr>
            <a:normAutofit/>
          </a:bodyPr>
          <a:lstStyle/>
          <a:p>
            <a:pPr marL="0" indent="0" algn="ctr">
              <a:buNone/>
            </a:pPr>
            <a:r>
              <a:rPr lang="en-US" sz="4000" dirty="0" smtClean="0"/>
              <a:t>Explore bls.gov website and how it can be used to find information on virtually any career. </a:t>
            </a:r>
            <a:endParaRPr lang="en-US" sz="4000" dirty="0"/>
          </a:p>
        </p:txBody>
      </p:sp>
    </p:spTree>
    <p:extLst>
      <p:ext uri="{BB962C8B-B14F-4D97-AF65-F5344CB8AC3E}">
        <p14:creationId xmlns:p14="http://schemas.microsoft.com/office/powerpoint/2010/main" val="1609204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713573"/>
            <a:ext cx="8610600" cy="1293028"/>
          </a:xfrm>
        </p:spPr>
        <p:txBody>
          <a:bodyPr/>
          <a:lstStyle/>
          <a:p>
            <a:pPr algn="ctr"/>
            <a:r>
              <a:rPr lang="en-US" dirty="0" smtClean="0"/>
              <a:t>Explore google</a:t>
            </a:r>
            <a:endParaRPr lang="en-US" dirty="0"/>
          </a:p>
        </p:txBody>
      </p:sp>
      <p:sp>
        <p:nvSpPr>
          <p:cNvPr id="3" name="Content Placeholder 2"/>
          <p:cNvSpPr>
            <a:spLocks noGrp="1"/>
          </p:cNvSpPr>
          <p:nvPr>
            <p:ph idx="1"/>
          </p:nvPr>
        </p:nvSpPr>
        <p:spPr/>
        <p:txBody>
          <a:bodyPr>
            <a:normAutofit/>
          </a:bodyPr>
          <a:lstStyle/>
          <a:p>
            <a:pPr marL="0" indent="0" algn="ctr">
              <a:buNone/>
            </a:pPr>
            <a:r>
              <a:rPr lang="en-US" sz="4000" dirty="0" smtClean="0"/>
              <a:t>What does a google search of top careers with a 2 year degree show? Then, explore bls.gov to learn more about the results. </a:t>
            </a:r>
            <a:endParaRPr lang="en-US" sz="4000" dirty="0"/>
          </a:p>
        </p:txBody>
      </p:sp>
    </p:spTree>
    <p:extLst>
      <p:ext uri="{BB962C8B-B14F-4D97-AF65-F5344CB8AC3E}">
        <p14:creationId xmlns:p14="http://schemas.microsoft.com/office/powerpoint/2010/main" val="207044289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030d41e-2c5e-4c17-aa69-3920c9b4b43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A870C2B598C241B305BCAB1F4242B2" ma:contentTypeVersion="18" ma:contentTypeDescription="Create a new document." ma:contentTypeScope="" ma:versionID="72f7a0035e9e3ae1eea23b1d116a4e31">
  <xsd:schema xmlns:xsd="http://www.w3.org/2001/XMLSchema" xmlns:xs="http://www.w3.org/2001/XMLSchema" xmlns:p="http://schemas.microsoft.com/office/2006/metadata/properties" xmlns:ns3="6030d41e-2c5e-4c17-aa69-3920c9b4b43e" xmlns:ns4="8efa2804-0e60-4ae3-80b9-93bd3095a15a" targetNamespace="http://schemas.microsoft.com/office/2006/metadata/properties" ma:root="true" ma:fieldsID="4966983cfd7dd2a595fe30d7e30a96fa" ns3:_="" ns4:_="">
    <xsd:import namespace="6030d41e-2c5e-4c17-aa69-3920c9b4b43e"/>
    <xsd:import namespace="8efa2804-0e60-4ae3-80b9-93bd3095a15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30d41e-2c5e-4c17-aa69-3920c9b4b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fa2804-0e60-4ae3-80b9-93bd3095a15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281E4C-A4EC-4415-9C48-03A4313C3F37}">
  <ds:schemaRefs>
    <ds:schemaRef ds:uri="http://purl.org/dc/elements/1.1/"/>
    <ds:schemaRef ds:uri="http://schemas.microsoft.com/office/2006/metadata/properties"/>
    <ds:schemaRef ds:uri="http://purl.org/dc/terms/"/>
    <ds:schemaRef ds:uri="6030d41e-2c5e-4c17-aa69-3920c9b4b43e"/>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8efa2804-0e60-4ae3-80b9-93bd3095a15a"/>
    <ds:schemaRef ds:uri="http://www.w3.org/XML/1998/namespace"/>
  </ds:schemaRefs>
</ds:datastoreItem>
</file>

<file path=customXml/itemProps2.xml><?xml version="1.0" encoding="utf-8"?>
<ds:datastoreItem xmlns:ds="http://schemas.openxmlformats.org/officeDocument/2006/customXml" ds:itemID="{AE1A6BBB-D0F3-495B-BB18-90AD246D96C3}">
  <ds:schemaRefs>
    <ds:schemaRef ds:uri="http://schemas.microsoft.com/sharepoint/v3/contenttype/forms"/>
  </ds:schemaRefs>
</ds:datastoreItem>
</file>

<file path=customXml/itemProps3.xml><?xml version="1.0" encoding="utf-8"?>
<ds:datastoreItem xmlns:ds="http://schemas.openxmlformats.org/officeDocument/2006/customXml" ds:itemID="{E5D58E74-6315-4066-9C82-F790DBB114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30d41e-2c5e-4c17-aa69-3920c9b4b43e"/>
    <ds:schemaRef ds:uri="8efa2804-0e60-4ae3-80b9-93bd3095a1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Vapor Trail</Template>
  <TotalTime>12</TotalTime>
  <Words>204</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Century Gothic</vt:lpstr>
      <vt:lpstr>Vapor Trail</vt:lpstr>
      <vt:lpstr>Topic 14</vt:lpstr>
      <vt:lpstr>Learn about yourself</vt:lpstr>
      <vt:lpstr>Research Potential Careers</vt:lpstr>
      <vt:lpstr>Google searches</vt:lpstr>
      <vt:lpstr>Explore resources</vt:lpstr>
      <vt:lpstr>Explore Results</vt:lpstr>
      <vt:lpstr>Explore google</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14</dc:title>
  <dc:creator>Randy Teter</dc:creator>
  <cp:lastModifiedBy>Randy Teter</cp:lastModifiedBy>
  <cp:revision>2</cp:revision>
  <dcterms:created xsi:type="dcterms:W3CDTF">2024-03-06T20:16:36Z</dcterms:created>
  <dcterms:modified xsi:type="dcterms:W3CDTF">2024-03-11T19:05:38Z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0x01010057A870C2B598C241B305BCAB1F4242B2</vt:lpwstr>
  </property>
</Properties>
</file>